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9999"/>
    <a:srgbClr val="CCFFFF"/>
    <a:srgbClr val="CCCCFF"/>
    <a:srgbClr val="33CCCC"/>
    <a:srgbClr val="3366FF"/>
    <a:srgbClr val="0303ED"/>
    <a:srgbClr val="99CCFF"/>
    <a:srgbClr val="00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5" autoAdjust="0"/>
    <p:restoredTop sz="94660"/>
  </p:normalViewPr>
  <p:slideViewPr>
    <p:cSldViewPr snapToGrid="0">
      <p:cViewPr varScale="1">
        <p:scale>
          <a:sx n="92" d="100"/>
          <a:sy n="92" d="100"/>
        </p:scale>
        <p:origin x="2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B86-E573-49F0-A4E7-1CEABB13F495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4761-7390-4573-8CB8-5040DBC58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80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B86-E573-49F0-A4E7-1CEABB13F495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4761-7390-4573-8CB8-5040DBC58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06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B86-E573-49F0-A4E7-1CEABB13F495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4761-7390-4573-8CB8-5040DBC58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50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B86-E573-49F0-A4E7-1CEABB13F495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4761-7390-4573-8CB8-5040DBC58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9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B86-E573-49F0-A4E7-1CEABB13F495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4761-7390-4573-8CB8-5040DBC58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41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B86-E573-49F0-A4E7-1CEABB13F495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4761-7390-4573-8CB8-5040DBC58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02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B86-E573-49F0-A4E7-1CEABB13F495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4761-7390-4573-8CB8-5040DBC58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84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B86-E573-49F0-A4E7-1CEABB13F495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4761-7390-4573-8CB8-5040DBC58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01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B86-E573-49F0-A4E7-1CEABB13F495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4761-7390-4573-8CB8-5040DBC58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69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B86-E573-49F0-A4E7-1CEABB13F495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4761-7390-4573-8CB8-5040DBC58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5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B86-E573-49F0-A4E7-1CEABB13F495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4761-7390-4573-8CB8-5040DBC58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51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23B86-E573-49F0-A4E7-1CEABB13F495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74761-7390-4573-8CB8-5040DBC58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78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CCFFFF"/>
            </a:gs>
            <a:gs pos="33000">
              <a:schemeClr val="bg1"/>
            </a:gs>
            <a:gs pos="79000">
              <a:schemeClr val="bg1"/>
            </a:gs>
            <a:gs pos="100000">
              <a:srgbClr val="66FFFF"/>
            </a:gs>
            <a:gs pos="66000">
              <a:srgbClr val="009999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C0EA0661-9106-43A7-BCD9-70F35C116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36" y="65657"/>
            <a:ext cx="3538762" cy="2637484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9FEABEE0-B958-410D-B6B2-1FDE62E7FA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86" y="543787"/>
            <a:ext cx="3810000" cy="238125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8F2DF8A-E13A-4B66-95D7-80279A9C5E5A}"/>
              </a:ext>
            </a:extLst>
          </p:cNvPr>
          <p:cNvSpPr/>
          <p:nvPr/>
        </p:nvSpPr>
        <p:spPr>
          <a:xfrm>
            <a:off x="329816" y="3105341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ja-JP" altLang="en-US" sz="3600" dirty="0">
                <a:ln w="0"/>
                <a:solidFill>
                  <a:srgbClr val="401D0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朝</a:t>
            </a:r>
            <a:endParaRPr kumimoji="1" lang="en-US" altLang="ja-JP" sz="3600" dirty="0">
              <a:ln w="0"/>
              <a:solidFill>
                <a:srgbClr val="401D0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A0B825F-AFCD-470E-A171-ECB4D59F526E}"/>
              </a:ext>
            </a:extLst>
          </p:cNvPr>
          <p:cNvGrpSpPr/>
          <p:nvPr/>
        </p:nvGrpSpPr>
        <p:grpSpPr>
          <a:xfrm>
            <a:off x="41275" y="4821814"/>
            <a:ext cx="1338828" cy="1415772"/>
            <a:chOff x="201979" y="4470977"/>
            <a:chExt cx="1338828" cy="1415772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AAFC0AA9-8512-4FAE-968F-1A824023DA57}"/>
                </a:ext>
              </a:extLst>
            </p:cNvPr>
            <p:cNvSpPr/>
            <p:nvPr/>
          </p:nvSpPr>
          <p:spPr>
            <a:xfrm>
              <a:off x="201979" y="4470977"/>
              <a:ext cx="1338828" cy="14157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ja-JP" altLang="en-US" sz="3600" dirty="0">
                  <a:ln w="0"/>
                  <a:solidFill>
                    <a:srgbClr val="C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おつとめフォント" panose="00000800000000000000" pitchFamily="2" charset="-128"/>
                  <a:ea typeface="おつとめフォント" panose="00000800000000000000" pitchFamily="2" charset="-128"/>
                </a:rPr>
                <a:t>夜</a:t>
              </a:r>
              <a:endParaRPr kumimoji="1" lang="en-US" altLang="ja-JP" sz="36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endParaRPr>
            </a:p>
            <a:p>
              <a:pPr algn="ctr"/>
              <a:r>
                <a:rPr lang="ja-JP" altLang="en-US" dirty="0">
                  <a:solidFill>
                    <a:srgbClr val="C00000"/>
                  </a:solidFill>
                  <a:latin typeface="おつとめフォント" panose="00000800000000000000" pitchFamily="2" charset="-128"/>
                  <a:ea typeface="おつとめフォント" panose="00000800000000000000" pitchFamily="2" charset="-128"/>
                </a:rPr>
                <a:t>１８：３０</a:t>
              </a:r>
              <a:endParaRPr lang="en-US" altLang="ja-JP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endParaRPr>
            </a:p>
            <a:p>
              <a:pPr algn="ctr"/>
              <a:endParaRPr lang="en-US" altLang="ja-JP" sz="14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endParaRPr>
            </a:p>
            <a:p>
              <a:pPr algn="ctr"/>
              <a:r>
                <a:rPr lang="ja-JP" altLang="en-US" dirty="0">
                  <a:solidFill>
                    <a:srgbClr val="C00000"/>
                  </a:solidFill>
                  <a:latin typeface="おつとめフォント" panose="00000800000000000000" pitchFamily="2" charset="-128"/>
                  <a:ea typeface="おつとめフォント" panose="00000800000000000000" pitchFamily="2" charset="-128"/>
                </a:rPr>
                <a:t>２２：００</a:t>
              </a: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D380A78-CA66-47D2-9B39-697E6796DF91}"/>
                </a:ext>
              </a:extLst>
            </p:cNvPr>
            <p:cNvSpPr txBox="1"/>
            <p:nvPr/>
          </p:nvSpPr>
          <p:spPr>
            <a:xfrm rot="5400000">
              <a:off x="596298" y="5323399"/>
              <a:ext cx="461665" cy="32316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>
                  <a:solidFill>
                    <a:srgbClr val="C00000"/>
                  </a:solidFill>
                  <a:latin typeface="おつとめフォント" panose="00000800000000000000" pitchFamily="2" charset="-128"/>
                  <a:ea typeface="おつとめフォント" panose="00000800000000000000" pitchFamily="2" charset="-128"/>
                </a:rPr>
                <a:t>～</a:t>
              </a:r>
            </a:p>
          </p:txBody>
        </p:sp>
      </p:grp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A5C293EB-DBD0-4A2A-BE2E-9AA6582ABEF5}"/>
              </a:ext>
            </a:extLst>
          </p:cNvPr>
          <p:cNvCxnSpPr>
            <a:cxnSpLocks/>
          </p:cNvCxnSpPr>
          <p:nvPr/>
        </p:nvCxnSpPr>
        <p:spPr>
          <a:xfrm>
            <a:off x="131215" y="4667343"/>
            <a:ext cx="10408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CD453809-9F9E-42D5-809C-F6ED1A707B9A}"/>
              </a:ext>
            </a:extLst>
          </p:cNvPr>
          <p:cNvCxnSpPr>
            <a:cxnSpLocks/>
          </p:cNvCxnSpPr>
          <p:nvPr/>
        </p:nvCxnSpPr>
        <p:spPr>
          <a:xfrm>
            <a:off x="9121603" y="2662569"/>
            <a:ext cx="0" cy="3712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AEEF8271-BCEF-447D-AFFD-F6048BDD32DE}"/>
              </a:ext>
            </a:extLst>
          </p:cNvPr>
          <p:cNvCxnSpPr>
            <a:cxnSpLocks/>
          </p:cNvCxnSpPr>
          <p:nvPr/>
        </p:nvCxnSpPr>
        <p:spPr>
          <a:xfrm>
            <a:off x="131215" y="3041173"/>
            <a:ext cx="10408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F547ECEC-CBCD-460A-85F6-19CEC1119337}"/>
              </a:ext>
            </a:extLst>
          </p:cNvPr>
          <p:cNvCxnSpPr>
            <a:cxnSpLocks/>
          </p:cNvCxnSpPr>
          <p:nvPr/>
        </p:nvCxnSpPr>
        <p:spPr>
          <a:xfrm>
            <a:off x="7566152" y="2677831"/>
            <a:ext cx="0" cy="3712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C1D5C94B-1CBF-453E-B99B-50192302C917}"/>
              </a:ext>
            </a:extLst>
          </p:cNvPr>
          <p:cNvCxnSpPr>
            <a:cxnSpLocks/>
          </p:cNvCxnSpPr>
          <p:nvPr/>
        </p:nvCxnSpPr>
        <p:spPr>
          <a:xfrm>
            <a:off x="6002103" y="2662569"/>
            <a:ext cx="0" cy="3712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58106D2F-EC80-4988-8402-66B402713A5C}"/>
              </a:ext>
            </a:extLst>
          </p:cNvPr>
          <p:cNvCxnSpPr>
            <a:cxnSpLocks/>
          </p:cNvCxnSpPr>
          <p:nvPr/>
        </p:nvCxnSpPr>
        <p:spPr>
          <a:xfrm>
            <a:off x="4454232" y="2662569"/>
            <a:ext cx="0" cy="37121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3A03DCC9-5EBB-48D2-9C08-6C6F446C9CA7}"/>
              </a:ext>
            </a:extLst>
          </p:cNvPr>
          <p:cNvCxnSpPr>
            <a:cxnSpLocks/>
          </p:cNvCxnSpPr>
          <p:nvPr/>
        </p:nvCxnSpPr>
        <p:spPr>
          <a:xfrm>
            <a:off x="2859825" y="2662569"/>
            <a:ext cx="0" cy="3712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24E8655E-AA2F-472A-B107-70B06DD88D27}"/>
              </a:ext>
            </a:extLst>
          </p:cNvPr>
          <p:cNvCxnSpPr>
            <a:cxnSpLocks/>
          </p:cNvCxnSpPr>
          <p:nvPr/>
        </p:nvCxnSpPr>
        <p:spPr>
          <a:xfrm>
            <a:off x="1328847" y="2653276"/>
            <a:ext cx="0" cy="3712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57C57997-CE99-4FDD-8DF1-C6AA92F95264}"/>
              </a:ext>
            </a:extLst>
          </p:cNvPr>
          <p:cNvGrpSpPr/>
          <p:nvPr/>
        </p:nvGrpSpPr>
        <p:grpSpPr>
          <a:xfrm>
            <a:off x="71203" y="3559196"/>
            <a:ext cx="1210588" cy="1395540"/>
            <a:chOff x="241353" y="3559196"/>
            <a:chExt cx="1210588" cy="1395540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2D941EB4-28C4-4019-80AA-2102980F5089}"/>
                </a:ext>
              </a:extLst>
            </p:cNvPr>
            <p:cNvSpPr txBox="1"/>
            <p:nvPr/>
          </p:nvSpPr>
          <p:spPr>
            <a:xfrm>
              <a:off x="241353" y="3631297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000" dirty="0">
                  <a:solidFill>
                    <a:srgbClr val="401D06"/>
                  </a:solidFill>
                  <a:latin typeface="おつとめフォント" panose="00000800000000000000" pitchFamily="2" charset="-128"/>
                  <a:ea typeface="おつとめフォント" panose="00000800000000000000" pitchFamily="2" charset="-128"/>
                </a:rPr>
                <a:t>６：３０</a:t>
              </a:r>
              <a:endParaRPr kumimoji="1" lang="en-US" altLang="ja-JP" sz="20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endParaRPr>
            </a:p>
            <a:p>
              <a:pPr algn="ctr"/>
              <a:endParaRPr kumimoji="1" lang="en-US" altLang="ja-JP" sz="20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endParaRPr>
            </a:p>
            <a:p>
              <a:pPr algn="ctr"/>
              <a:r>
                <a:rPr kumimoji="1" lang="ja-JP" altLang="en-US" sz="2000" dirty="0">
                  <a:solidFill>
                    <a:srgbClr val="401D06"/>
                  </a:solidFill>
                  <a:latin typeface="おつとめフォント" panose="00000800000000000000" pitchFamily="2" charset="-128"/>
                  <a:ea typeface="おつとめフォント" panose="00000800000000000000" pitchFamily="2" charset="-128"/>
                </a:rPr>
                <a:t>９：３０</a:t>
              </a:r>
              <a:endParaRPr kumimoji="1" lang="en-US" altLang="ja-JP" sz="20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endParaRPr>
            </a:p>
            <a:p>
              <a:pPr algn="ctr"/>
              <a:endParaRPr kumimoji="1" lang="ja-JP" altLang="en-US" sz="20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endParaRP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2EFE3DBC-C15E-4ABB-B13D-4CA905ECE454}"/>
                </a:ext>
              </a:extLst>
            </p:cNvPr>
            <p:cNvSpPr txBox="1"/>
            <p:nvPr/>
          </p:nvSpPr>
          <p:spPr>
            <a:xfrm rot="5400000">
              <a:off x="364432" y="3775083"/>
              <a:ext cx="800219" cy="36844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000" dirty="0">
                  <a:solidFill>
                    <a:srgbClr val="401D06"/>
                  </a:solidFill>
                  <a:latin typeface="おつとめフォント" panose="00000800000000000000" pitchFamily="2" charset="-128"/>
                  <a:ea typeface="おつとめフォント" panose="00000800000000000000" pitchFamily="2" charset="-128"/>
                </a:rPr>
                <a:t>～</a:t>
              </a:r>
              <a:endParaRPr kumimoji="1" lang="en-US" altLang="ja-JP" sz="20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endParaRPr>
            </a:p>
            <a:p>
              <a:endParaRPr kumimoji="1" lang="ja-JP" altLang="en-US" sz="2000" dirty="0"/>
            </a:p>
          </p:txBody>
        </p:sp>
      </p:grp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58BFFAA2-3DC3-43EA-893C-02551148C234}"/>
              </a:ext>
            </a:extLst>
          </p:cNvPr>
          <p:cNvSpPr txBox="1"/>
          <p:nvPr/>
        </p:nvSpPr>
        <p:spPr>
          <a:xfrm>
            <a:off x="588811" y="6590934"/>
            <a:ext cx="6014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営業終了時間の</a:t>
            </a:r>
            <a:r>
              <a:rPr kumimoji="1" lang="en-US" altLang="ja-JP" sz="1200" dirty="0"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15</a:t>
            </a:r>
            <a:r>
              <a:rPr kumimoji="1" lang="ja-JP" altLang="en-US" sz="1200" dirty="0"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分前迄に入ることをおすすめいたします。</a:t>
            </a:r>
            <a:endParaRPr kumimoji="1" lang="en-US" altLang="ja-JP" sz="1200" dirty="0"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kumimoji="1" lang="ja-JP" altLang="en-US" sz="1200" dirty="0"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仕入れの都合により献立が変更となる場合がございますが、何卒ご了承願います。</a:t>
            </a:r>
            <a:endParaRPr kumimoji="1" lang="en-US" altLang="ja-JP" sz="1200" dirty="0"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kumimoji="1" lang="ja-JP" altLang="en-US" sz="1200" dirty="0"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イラストはイメージです。　　　　</a:t>
            </a:r>
            <a:endParaRPr kumimoji="1" lang="ja-JP" altLang="en-US" sz="1200" dirty="0">
              <a:solidFill>
                <a:srgbClr val="FF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F8C9D35-83F0-469A-93FA-B5C8062D044A}"/>
              </a:ext>
            </a:extLst>
          </p:cNvPr>
          <p:cNvSpPr/>
          <p:nvPr/>
        </p:nvSpPr>
        <p:spPr>
          <a:xfrm>
            <a:off x="-301274" y="2662569"/>
            <a:ext cx="1083982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　　   　     　３</a:t>
            </a:r>
            <a:r>
              <a:rPr kumimoji="1" lang="en-US" altLang="ja-JP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/</a:t>
            </a:r>
            <a:r>
              <a:rPr kumimoji="1" lang="ja-JP" altLang="en-US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１</a:t>
            </a:r>
            <a:r>
              <a:rPr kumimoji="1" lang="en-US" altLang="ja-JP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(</a:t>
            </a:r>
            <a:r>
              <a:rPr kumimoji="1" lang="ja-JP" altLang="en-US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月</a:t>
            </a:r>
            <a:r>
              <a:rPr kumimoji="1" lang="en-US" altLang="ja-JP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) </a:t>
            </a:r>
            <a:r>
              <a:rPr kumimoji="1" lang="ja-JP" altLang="en-US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 　 ３</a:t>
            </a:r>
            <a:r>
              <a:rPr kumimoji="1" lang="en-US" altLang="ja-JP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/</a:t>
            </a:r>
            <a:r>
              <a:rPr kumimoji="1" lang="ja-JP" altLang="en-US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２</a:t>
            </a:r>
            <a:r>
              <a:rPr kumimoji="1" lang="en-US" altLang="ja-JP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(</a:t>
            </a:r>
            <a:r>
              <a:rPr kumimoji="1" lang="ja-JP" altLang="en-US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火</a:t>
            </a:r>
            <a:r>
              <a:rPr kumimoji="1" lang="en-US" altLang="ja-JP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)</a:t>
            </a:r>
            <a:r>
              <a:rPr kumimoji="1" lang="ja-JP" altLang="en-US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　　３</a:t>
            </a:r>
            <a:r>
              <a:rPr kumimoji="1" lang="en-US" altLang="ja-JP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/</a:t>
            </a:r>
            <a:r>
              <a:rPr kumimoji="1" lang="ja-JP" altLang="en-US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３</a:t>
            </a:r>
            <a:r>
              <a:rPr kumimoji="1" lang="en-US" altLang="ja-JP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(</a:t>
            </a:r>
            <a:r>
              <a:rPr kumimoji="1" lang="ja-JP" altLang="en-US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水</a:t>
            </a:r>
            <a:r>
              <a:rPr kumimoji="1" lang="en-US" altLang="ja-JP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)</a:t>
            </a:r>
            <a:r>
              <a:rPr kumimoji="1" lang="ja-JP" altLang="en-US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　　３</a:t>
            </a:r>
            <a:r>
              <a:rPr kumimoji="1" lang="en-US" altLang="ja-JP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/</a:t>
            </a:r>
            <a:r>
              <a:rPr kumimoji="1" lang="ja-JP" altLang="en-US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４</a:t>
            </a:r>
            <a:r>
              <a:rPr kumimoji="1" lang="en-US" altLang="ja-JP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(</a:t>
            </a:r>
            <a:r>
              <a:rPr kumimoji="1" lang="ja-JP" altLang="en-US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木</a:t>
            </a:r>
            <a:r>
              <a:rPr kumimoji="1" lang="en-US" altLang="ja-JP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)</a:t>
            </a:r>
            <a:r>
              <a:rPr kumimoji="1" lang="ja-JP" altLang="en-US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　　３</a:t>
            </a:r>
            <a:r>
              <a:rPr kumimoji="1" lang="en-US" altLang="ja-JP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/</a:t>
            </a:r>
            <a:r>
              <a:rPr kumimoji="1" lang="ja-JP" altLang="en-US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５</a:t>
            </a:r>
            <a:r>
              <a:rPr kumimoji="1" lang="en-US" altLang="ja-JP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(</a:t>
            </a:r>
            <a:r>
              <a:rPr kumimoji="1" lang="ja-JP" altLang="en-US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金</a:t>
            </a:r>
            <a:r>
              <a:rPr kumimoji="1" lang="en-US" altLang="ja-JP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)  </a:t>
            </a:r>
            <a:r>
              <a:rPr kumimoji="1" lang="ja-JP" altLang="en-US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　３</a:t>
            </a:r>
            <a:r>
              <a:rPr kumimoji="1" lang="en-US" altLang="ja-JP" sz="2100" b="1" spc="-15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/</a:t>
            </a:r>
            <a:r>
              <a:rPr kumimoji="1" lang="ja-JP" altLang="en-US" sz="2100" b="1" spc="-15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６</a:t>
            </a:r>
            <a:r>
              <a:rPr kumimoji="1" lang="en-US" altLang="ja-JP" sz="2100" b="1" spc="-15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(</a:t>
            </a:r>
            <a:r>
              <a:rPr kumimoji="1" lang="ja-JP" altLang="en-US" sz="2100" b="1" spc="-15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土</a:t>
            </a:r>
            <a:r>
              <a:rPr kumimoji="1" lang="en-US" altLang="ja-JP" sz="2100" b="1" spc="-15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)</a:t>
            </a:r>
            <a:endParaRPr lang="ja-JP" altLang="en-US" sz="2100" spc="-150" dirty="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735BC42A-EB33-44F2-A389-7294B056F500}"/>
              </a:ext>
            </a:extLst>
          </p:cNvPr>
          <p:cNvSpPr/>
          <p:nvPr/>
        </p:nvSpPr>
        <p:spPr>
          <a:xfrm>
            <a:off x="4358831" y="4791135"/>
            <a:ext cx="1518364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・イカチリソース</a:t>
            </a:r>
            <a:endParaRPr lang="en-US" altLang="ja-JP" sz="1300" spc="-15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・焼き餃子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・春巻き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・肉シューマイ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・ごはん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・ワンタンスープ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D938FD-56A2-4954-BB6D-0552C9C3610F}"/>
              </a:ext>
            </a:extLst>
          </p:cNvPr>
          <p:cNvSpPr txBox="1"/>
          <p:nvPr/>
        </p:nvSpPr>
        <p:spPr>
          <a:xfrm>
            <a:off x="960500" y="286251"/>
            <a:ext cx="8731879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800" dirty="0">
                <a:ln w="0"/>
                <a:solidFill>
                  <a:srgbClr val="22029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  <a:cs typeface="メイリオ" panose="020B0604030504040204" pitchFamily="50" charset="-128"/>
              </a:rPr>
              <a:t>今週のメニュー</a:t>
            </a:r>
            <a:r>
              <a:rPr kumimoji="1" lang="en-US" altLang="ja-JP" sz="3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(</a:t>
            </a:r>
            <a:r>
              <a:rPr kumimoji="1" lang="ja-JP" altLang="en-US" sz="3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２０２１</a:t>
            </a:r>
            <a:r>
              <a:rPr kumimoji="1" lang="en-US" altLang="ja-JP" sz="3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/</a:t>
            </a:r>
            <a:r>
              <a:rPr kumimoji="1" lang="ja-JP" altLang="en-US" sz="3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３</a:t>
            </a:r>
            <a:r>
              <a:rPr kumimoji="1" lang="en-US" altLang="ja-JP" sz="3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/</a:t>
            </a:r>
            <a:r>
              <a:rPr kumimoji="1" lang="ja-JP" altLang="en-US" sz="3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１～３</a:t>
            </a:r>
            <a:r>
              <a:rPr kumimoji="1" lang="en-US" altLang="ja-JP" sz="3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/</a:t>
            </a:r>
            <a:r>
              <a:rPr kumimoji="1" lang="ja-JP" altLang="en-US" sz="3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６</a:t>
            </a:r>
            <a:r>
              <a:rPr kumimoji="1" lang="en-US" altLang="ja-JP" sz="3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)</a:t>
            </a:r>
          </a:p>
          <a:p>
            <a:pPr algn="ctr"/>
            <a:r>
              <a:rPr kumimoji="1" lang="ja-JP" altLang="en-US" sz="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  <a:cs typeface="メイリオ" panose="020B0604030504040204" pitchFamily="50" charset="-128"/>
              </a:rPr>
              <a:t>トラスティ田無－</a:t>
            </a:r>
            <a:r>
              <a:rPr kumimoji="1" lang="en-US" altLang="ja-JP" sz="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  <a:cs typeface="メイリオ" panose="020B0604030504040204" pitchFamily="50" charset="-128"/>
              </a:rPr>
              <a:t>Ⅱ</a:t>
            </a:r>
            <a:endParaRPr kumimoji="1" lang="ja-JP" altLang="en-US" sz="3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  <a:cs typeface="メイリオ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61CA10EF-455C-4340-81CB-570AF16F2C14}"/>
              </a:ext>
            </a:extLst>
          </p:cNvPr>
          <p:cNvSpPr/>
          <p:nvPr/>
        </p:nvSpPr>
        <p:spPr>
          <a:xfrm>
            <a:off x="4552344" y="3235084"/>
            <a:ext cx="1239442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・ハムカツ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・焼きそば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・ごはん</a:t>
            </a:r>
            <a:r>
              <a:rPr lang="en-US" altLang="ja-JP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/</a:t>
            </a:r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パン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・味噌汁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</a:t>
            </a:r>
            <a:r>
              <a:rPr lang="zh-TW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納豆</a:t>
            </a:r>
            <a:r>
              <a:rPr lang="en-US" altLang="zh-TW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,</a:t>
            </a:r>
            <a:r>
              <a:rPr lang="zh-TW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海苔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E7027BF-1941-4E96-B837-233570A35738}"/>
              </a:ext>
            </a:extLst>
          </p:cNvPr>
          <p:cNvSpPr/>
          <p:nvPr/>
        </p:nvSpPr>
        <p:spPr>
          <a:xfrm>
            <a:off x="9023353" y="3235084"/>
            <a:ext cx="1685077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・かに玉あんかけ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・ほうれん草お浸し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・ごはん</a:t>
            </a:r>
            <a:r>
              <a:rPr lang="en-US" altLang="ja-JP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/</a:t>
            </a:r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パン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・味噌汁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</a:t>
            </a:r>
            <a:r>
              <a:rPr lang="zh-TW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納豆</a:t>
            </a:r>
            <a:r>
              <a:rPr lang="en-US" altLang="zh-TW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,</a:t>
            </a:r>
            <a:r>
              <a:rPr lang="zh-TW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海苔</a:t>
            </a:r>
            <a:r>
              <a:rPr lang="en-US" altLang="ja-JP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,</a:t>
            </a:r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佃煮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E68480F6-BE5D-4339-9FCF-CAB2AAE3E76A}"/>
              </a:ext>
            </a:extLst>
          </p:cNvPr>
          <p:cNvSpPr/>
          <p:nvPr/>
        </p:nvSpPr>
        <p:spPr>
          <a:xfrm>
            <a:off x="7484737" y="4791135"/>
            <a:ext cx="1685077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・ポークカレー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　ライス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・チキンカツ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・手羽先揚げ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・ポテトフライ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・フルーツカクテル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19435379-DA0E-4D73-BDBA-B9917E37D0EB}"/>
              </a:ext>
            </a:extLst>
          </p:cNvPr>
          <p:cNvSpPr/>
          <p:nvPr/>
        </p:nvSpPr>
        <p:spPr>
          <a:xfrm>
            <a:off x="9088397" y="4791135"/>
            <a:ext cx="1518364" cy="14927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・ハンバーグ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・うま煮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・スパゲティ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・茄子肉詰め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・ごはん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・わかめと豆腐の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　味噌汁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FCECA65E-9243-40DC-B4BC-B851BEDCF4C8}"/>
              </a:ext>
            </a:extLst>
          </p:cNvPr>
          <p:cNvSpPr/>
          <p:nvPr/>
        </p:nvSpPr>
        <p:spPr>
          <a:xfrm>
            <a:off x="1265188" y="3235084"/>
            <a:ext cx="1685077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・プレーンオムレツ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・スパゲティ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・ごはん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・味噌汁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</a:t>
            </a:r>
            <a:r>
              <a:rPr lang="zh-TW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納豆</a:t>
            </a:r>
            <a:r>
              <a:rPr lang="en-US" altLang="zh-TW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,</a:t>
            </a:r>
            <a:r>
              <a:rPr lang="zh-TW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海苔</a:t>
            </a:r>
            <a:r>
              <a:rPr lang="en-US" altLang="ja-JP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,</a:t>
            </a:r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佃煮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8E34A01A-A736-4090-884D-85A4416C3FB2}"/>
              </a:ext>
            </a:extLst>
          </p:cNvPr>
          <p:cNvSpPr/>
          <p:nvPr/>
        </p:nvSpPr>
        <p:spPr>
          <a:xfrm>
            <a:off x="1251691" y="4791135"/>
            <a:ext cx="1685077" cy="14927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・銀鮭塩焼き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・蓮根金平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・厚焼き玉子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・ほうれん草お浸し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・焼き餃子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・ごはん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・カレーうどん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A3026BFF-4C41-4BEB-907B-467ED4EAC891}"/>
              </a:ext>
            </a:extLst>
          </p:cNvPr>
          <p:cNvSpPr/>
          <p:nvPr/>
        </p:nvSpPr>
        <p:spPr>
          <a:xfrm>
            <a:off x="7467039" y="3235084"/>
            <a:ext cx="1418978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・牛肉コロッケ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・スパゲティ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・ごはん</a:t>
            </a:r>
            <a:r>
              <a:rPr lang="en-US" altLang="ja-JP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/</a:t>
            </a:r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パン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・味噌汁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</a:t>
            </a:r>
            <a:r>
              <a:rPr lang="zh-TW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納豆</a:t>
            </a:r>
            <a:r>
              <a:rPr lang="en-US" altLang="zh-TW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,</a:t>
            </a:r>
            <a:r>
              <a:rPr lang="zh-TW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海苔</a:t>
            </a:r>
            <a:r>
              <a:rPr lang="en-US" altLang="ja-JP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,</a:t>
            </a:r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佃煮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20A23D2E-7311-44B6-A659-78BCD108977A}"/>
              </a:ext>
            </a:extLst>
          </p:cNvPr>
          <p:cNvSpPr/>
          <p:nvPr/>
        </p:nvSpPr>
        <p:spPr>
          <a:xfrm>
            <a:off x="5988117" y="4791135"/>
            <a:ext cx="1518364" cy="14927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・若鶏辛口唐揚げ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・ひじき煮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・餃子あんかけ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・ビーフシチュー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・ごはん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・玉葱と油揚げの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　味噌汁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58ADF62-469B-4913-9C90-4F812A6BFB80}"/>
              </a:ext>
            </a:extLst>
          </p:cNvPr>
          <p:cNvSpPr/>
          <p:nvPr/>
        </p:nvSpPr>
        <p:spPr>
          <a:xfrm>
            <a:off x="2851092" y="3235084"/>
            <a:ext cx="1518364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・ミニハンバーグ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・目玉焼き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・ごはん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・味噌汁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</a:t>
            </a:r>
            <a:r>
              <a:rPr lang="zh-TW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納豆</a:t>
            </a:r>
            <a:r>
              <a:rPr lang="en-US" altLang="zh-TW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,</a:t>
            </a:r>
            <a:r>
              <a:rPr lang="zh-TW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海苔</a:t>
            </a:r>
            <a:r>
              <a:rPr lang="en-US" altLang="ja-JP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,</a:t>
            </a:r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佃煮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1ED2C15C-BBF1-4252-AC9B-7C78CE3E1292}"/>
              </a:ext>
            </a:extLst>
          </p:cNvPr>
          <p:cNvSpPr/>
          <p:nvPr/>
        </p:nvSpPr>
        <p:spPr>
          <a:xfrm>
            <a:off x="2837106" y="4791135"/>
            <a:ext cx="1518364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・ミックスフライ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・昆布煮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・ポテトサラダ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・肉だんご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・ごはん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C00000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・豚汁</a:t>
            </a:r>
            <a:endParaRPr lang="en-US" altLang="ja-JP" sz="1300" dirty="0">
              <a:solidFill>
                <a:srgbClr val="C00000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E1B2E5DC-577E-4317-AFB6-6B1799AB08BA}"/>
              </a:ext>
            </a:extLst>
          </p:cNvPr>
          <p:cNvSpPr/>
          <p:nvPr/>
        </p:nvSpPr>
        <p:spPr>
          <a:xfrm>
            <a:off x="5935913" y="3235084"/>
            <a:ext cx="1685077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・メンチカツ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・スパゲティサラダ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・ごはん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・味噌汁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  <a:p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・</a:t>
            </a:r>
            <a:r>
              <a:rPr lang="zh-TW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納豆</a:t>
            </a:r>
            <a:r>
              <a:rPr lang="en-US" altLang="zh-TW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,</a:t>
            </a:r>
            <a:r>
              <a:rPr lang="zh-TW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海苔</a:t>
            </a:r>
            <a:r>
              <a:rPr lang="en-US" altLang="ja-JP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,</a:t>
            </a:r>
            <a:r>
              <a:rPr lang="ja-JP" altLang="en-US" sz="1300" dirty="0">
                <a:solidFill>
                  <a:srgbClr val="401D06"/>
                </a:solidFill>
                <a:latin typeface="おつとめフォント" panose="00000800000000000000" pitchFamily="2" charset="-128"/>
                <a:ea typeface="おつとめフォント" panose="00000800000000000000" pitchFamily="2" charset="-128"/>
              </a:rPr>
              <a:t>佃煮</a:t>
            </a:r>
            <a:endParaRPr lang="en-US" altLang="ja-JP" sz="1300" dirty="0">
              <a:solidFill>
                <a:srgbClr val="401D06"/>
              </a:solidFill>
              <a:latin typeface="おつとめフォント" panose="00000800000000000000" pitchFamily="2" charset="-128"/>
              <a:ea typeface="おつとめフォント" panose="00000800000000000000" pitchFamily="2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5BC08166-E7CC-4E7B-8404-2C5C08CD7B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313" y="5994480"/>
            <a:ext cx="3948373" cy="1573882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6CFB4FE3-0488-45C5-9CAC-FC8D712B83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165" y="1235888"/>
            <a:ext cx="1914501" cy="1589036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D641E70D-97AF-423E-8C2D-C823EC8EE8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239" y="1149945"/>
            <a:ext cx="2075247" cy="181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039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8422</TotalTime>
  <Words>314</Words>
  <Application>Microsoft Office PowerPoint</Application>
  <PresentationFormat>ユーザー設定</PresentationFormat>
  <Paragraphs>85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おつとめフォント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742</cp:revision>
  <dcterms:created xsi:type="dcterms:W3CDTF">2018-02-26T05:44:33Z</dcterms:created>
  <dcterms:modified xsi:type="dcterms:W3CDTF">2021-03-02T02:52:04Z</dcterms:modified>
</cp:coreProperties>
</file>