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FF"/>
    <a:srgbClr val="FF6600"/>
    <a:srgbClr val="FF99FF"/>
    <a:srgbClr val="FF33CC"/>
    <a:srgbClr val="CC66FF"/>
    <a:srgbClr val="FF3300"/>
    <a:srgbClr val="FFCCCC"/>
    <a:srgbClr val="FF0066"/>
    <a:srgbClr val="FF9999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58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0230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236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16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56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924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69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516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0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1371F-C805-40BF-90E3-BC7F515D5417}" type="datetimeFigureOut">
              <a:rPr kumimoji="1" lang="ja-JP" altLang="en-US" smtClean="0"/>
              <a:t>2022/9/13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C25B1-A4CF-488E-B915-87AC45A43A3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4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rgbClr val="FF9933"/>
          </a:fgClr>
          <a:bgClr>
            <a:srgbClr val="FFE7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F534E50-52C2-4003-B716-BE8AA3CC154D}"/>
              </a:ext>
            </a:extLst>
          </p:cNvPr>
          <p:cNvSpPr txBox="1"/>
          <p:nvPr/>
        </p:nvSpPr>
        <p:spPr>
          <a:xfrm>
            <a:off x="179572" y="19133"/>
            <a:ext cx="6498895" cy="1636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kumimoji="1" lang="ja-JP" altLang="en-US" sz="3800" dirty="0">
                <a:ln w="0"/>
                <a:solidFill>
                  <a:srgbClr val="0070C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  <a:cs typeface="メイリオ" panose="020B0604030504040204" pitchFamily="50" charset="-128"/>
              </a:rPr>
              <a:t>今週のメニュー</a:t>
            </a:r>
            <a:endParaRPr kumimoji="1" lang="en-US" altLang="ja-JP" sz="3800" dirty="0">
              <a:ln w="0"/>
              <a:solidFill>
                <a:srgbClr val="0070C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  <a:cs typeface="メイリオ" panose="020B0604030504040204" pitchFamily="50" charset="-128"/>
            </a:endParaRPr>
          </a:p>
          <a:p>
            <a:pPr algn="ctr">
              <a:lnSpc>
                <a:spcPts val="4000"/>
              </a:lnSpc>
            </a:pPr>
            <a:r>
              <a:rPr kumimoji="1" lang="en-US" altLang="ja-JP" sz="38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38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２０２２</a:t>
            </a:r>
            <a:r>
              <a:rPr kumimoji="1" lang="en-US" altLang="ja-JP" sz="38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38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９</a:t>
            </a:r>
            <a:r>
              <a:rPr kumimoji="1" lang="en-US" altLang="ja-JP" sz="38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38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１２～９</a:t>
            </a:r>
            <a:r>
              <a:rPr kumimoji="1" lang="en-US" altLang="ja-JP" sz="38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38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１７</a:t>
            </a:r>
            <a:r>
              <a:rPr kumimoji="1" lang="en-US" altLang="ja-JP" sz="38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</a:p>
          <a:p>
            <a:pPr algn="ctr">
              <a:lnSpc>
                <a:spcPts val="4000"/>
              </a:lnSpc>
            </a:pPr>
            <a:r>
              <a:rPr kumimoji="1" lang="ja-JP" altLang="en-US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  <a:cs typeface="メイリオ" panose="020B0604030504040204" pitchFamily="50" charset="-128"/>
              </a:rPr>
              <a:t>アゼリア葛西－</a:t>
            </a:r>
            <a:r>
              <a:rPr kumimoji="1" lang="en-US" altLang="ja-JP" sz="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  <a:cs typeface="メイリオ" panose="020B0604030504040204" pitchFamily="50" charset="-128"/>
              </a:rPr>
              <a:t>Ⅱ</a:t>
            </a:r>
            <a:endParaRPr kumimoji="1" lang="ja-JP" altLang="en-US" sz="3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  <a:cs typeface="メイリオ" panose="020B0604030504040204" pitchFamily="50" charset="-128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67BDE8F-406E-47E0-B56C-60084C1B994E}"/>
              </a:ext>
            </a:extLst>
          </p:cNvPr>
          <p:cNvSpPr/>
          <p:nvPr/>
        </p:nvSpPr>
        <p:spPr>
          <a:xfrm>
            <a:off x="1468736" y="1471839"/>
            <a:ext cx="28296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36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朝</a:t>
            </a:r>
            <a:endParaRPr kumimoji="1" lang="en-US" altLang="ja-JP" sz="36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６：３０～８：３０</a:t>
            </a:r>
            <a:endParaRPr kumimoji="1" lang="en-US" altLang="ja-JP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（土曜は</a:t>
            </a:r>
            <a:r>
              <a:rPr kumimoji="1" lang="en-US" altLang="ja-JP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7</a:t>
            </a:r>
            <a:r>
              <a:rPr kumimoji="1" lang="ja-JP" altLang="en-US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：</a:t>
            </a:r>
            <a:r>
              <a:rPr kumimoji="1" lang="en-US" altLang="ja-JP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00</a:t>
            </a:r>
            <a:r>
              <a:rPr kumimoji="1" lang="ja-JP" altLang="en-US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～</a:t>
            </a:r>
            <a:r>
              <a:rPr kumimoji="1" lang="en-US" altLang="ja-JP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8</a:t>
            </a:r>
            <a:r>
              <a:rPr kumimoji="1" lang="ja-JP" altLang="en-US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：</a:t>
            </a:r>
            <a:r>
              <a:rPr kumimoji="1" lang="en-US" altLang="ja-JP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00</a:t>
            </a:r>
            <a:r>
              <a:rPr kumimoji="1" lang="ja-JP" altLang="en-US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）</a:t>
            </a:r>
            <a:endParaRPr kumimoji="1" lang="en-US" altLang="ja-JP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39FE762-DC22-4FC1-8560-C3177177FA3A}"/>
              </a:ext>
            </a:extLst>
          </p:cNvPr>
          <p:cNvSpPr/>
          <p:nvPr/>
        </p:nvSpPr>
        <p:spPr>
          <a:xfrm>
            <a:off x="39789" y="2941191"/>
            <a:ext cx="159206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９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１２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月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1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1BEA17B-C942-476D-943C-E0CE9A457E2E}"/>
              </a:ext>
            </a:extLst>
          </p:cNvPr>
          <p:cNvSpPr/>
          <p:nvPr/>
        </p:nvSpPr>
        <p:spPr>
          <a:xfrm>
            <a:off x="39788" y="4072229"/>
            <a:ext cx="15920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９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１３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火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1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B9026D8-2715-4DA8-91FC-86FB0743D521}"/>
              </a:ext>
            </a:extLst>
          </p:cNvPr>
          <p:cNvSpPr/>
          <p:nvPr/>
        </p:nvSpPr>
        <p:spPr>
          <a:xfrm>
            <a:off x="39788" y="5149267"/>
            <a:ext cx="15920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９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１４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水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1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07F1980-6F24-4964-AF12-99DB495A8D07}"/>
              </a:ext>
            </a:extLst>
          </p:cNvPr>
          <p:cNvSpPr/>
          <p:nvPr/>
        </p:nvSpPr>
        <p:spPr>
          <a:xfrm>
            <a:off x="-52996" y="6201375"/>
            <a:ext cx="170460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９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１５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木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1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D57877F-CA1E-41B9-9A2A-A4C4B579DC6E}"/>
              </a:ext>
            </a:extLst>
          </p:cNvPr>
          <p:cNvSpPr/>
          <p:nvPr/>
        </p:nvSpPr>
        <p:spPr>
          <a:xfrm>
            <a:off x="-29602" y="7278514"/>
            <a:ext cx="17046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９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１６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金</a:t>
            </a:r>
            <a:r>
              <a:rPr kumimoji="1" lang="en-US" altLang="ja-JP" sz="2100" b="1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1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BEAFF87-B0A6-45E7-8709-0056ADCBA5FA}"/>
              </a:ext>
            </a:extLst>
          </p:cNvPr>
          <p:cNvSpPr/>
          <p:nvPr/>
        </p:nvSpPr>
        <p:spPr>
          <a:xfrm>
            <a:off x="147277" y="8338911"/>
            <a:ext cx="14610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2100" b="1" spc="-150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９</a:t>
            </a:r>
            <a:r>
              <a:rPr kumimoji="1" lang="en-US" altLang="ja-JP" sz="2100" b="1" spc="-150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/</a:t>
            </a:r>
            <a:r>
              <a:rPr kumimoji="1" lang="ja-JP" altLang="en-US" sz="2100" b="1" spc="-150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１７</a:t>
            </a:r>
            <a:r>
              <a:rPr kumimoji="1" lang="en-US" altLang="ja-JP" sz="2100" b="1" spc="-150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2100" b="1" spc="-150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土</a:t>
            </a:r>
            <a:r>
              <a:rPr kumimoji="1" lang="en-US" altLang="ja-JP" sz="2100" b="1" spc="-150" dirty="0">
                <a:ln w="9525">
                  <a:solidFill>
                    <a:schemeClr val="bg1"/>
                  </a:solidFill>
                  <a:prstDash val="solid"/>
                </a:ln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sz="2100" spc="-15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4B55DCA0-A0C5-40CC-8B4B-1D6A52421458}"/>
              </a:ext>
            </a:extLst>
          </p:cNvPr>
          <p:cNvCxnSpPr>
            <a:cxnSpLocks/>
          </p:cNvCxnSpPr>
          <p:nvPr/>
        </p:nvCxnSpPr>
        <p:spPr>
          <a:xfrm>
            <a:off x="1577261" y="1816537"/>
            <a:ext cx="0" cy="7246961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EA8C7393-8CA5-4EE6-95B1-39BE85084536}"/>
              </a:ext>
            </a:extLst>
          </p:cNvPr>
          <p:cNvCxnSpPr>
            <a:cxnSpLocks/>
          </p:cNvCxnSpPr>
          <p:nvPr/>
        </p:nvCxnSpPr>
        <p:spPr>
          <a:xfrm>
            <a:off x="4158772" y="1816537"/>
            <a:ext cx="0" cy="7246961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4029981E-6160-4880-847D-D8F68E797781}"/>
              </a:ext>
            </a:extLst>
          </p:cNvPr>
          <p:cNvCxnSpPr/>
          <p:nvPr/>
        </p:nvCxnSpPr>
        <p:spPr>
          <a:xfrm>
            <a:off x="204716" y="3710731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20249824-887A-46FC-84FE-A5FD23CDF793}"/>
              </a:ext>
            </a:extLst>
          </p:cNvPr>
          <p:cNvCxnSpPr/>
          <p:nvPr/>
        </p:nvCxnSpPr>
        <p:spPr>
          <a:xfrm>
            <a:off x="204716" y="4746256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5022CEC7-6B7B-4253-8F0B-B8BEC60DFC75}"/>
              </a:ext>
            </a:extLst>
          </p:cNvPr>
          <p:cNvCxnSpPr/>
          <p:nvPr/>
        </p:nvCxnSpPr>
        <p:spPr>
          <a:xfrm>
            <a:off x="204716" y="5876092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198921F-C73E-4C83-98CB-B4C49F88963C}"/>
              </a:ext>
            </a:extLst>
          </p:cNvPr>
          <p:cNvCxnSpPr/>
          <p:nvPr/>
        </p:nvCxnSpPr>
        <p:spPr>
          <a:xfrm>
            <a:off x="204716" y="6931477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A4CD6E6-9040-4081-BB56-D3A9DF61E405}"/>
              </a:ext>
            </a:extLst>
          </p:cNvPr>
          <p:cNvCxnSpPr/>
          <p:nvPr/>
        </p:nvCxnSpPr>
        <p:spPr>
          <a:xfrm>
            <a:off x="204716" y="8038483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9CD94DDF-CE3D-4964-AE08-5E15F36E25FE}"/>
              </a:ext>
            </a:extLst>
          </p:cNvPr>
          <p:cNvCxnSpPr/>
          <p:nvPr/>
        </p:nvCxnSpPr>
        <p:spPr>
          <a:xfrm>
            <a:off x="204716" y="2593953"/>
            <a:ext cx="6473163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2934391-1F56-4535-8EE5-026FA95DC9C6}"/>
              </a:ext>
            </a:extLst>
          </p:cNvPr>
          <p:cNvSpPr/>
          <p:nvPr/>
        </p:nvSpPr>
        <p:spPr>
          <a:xfrm>
            <a:off x="4108666" y="1468394"/>
            <a:ext cx="279595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ja-JP" altLang="en-US" sz="36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夜</a:t>
            </a:r>
            <a:endParaRPr kumimoji="1" lang="en-US" altLang="ja-JP" sz="36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pPr algn="ctr"/>
            <a:r>
              <a:rPr kumimoji="1" lang="ja-JP" altLang="en-US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１８：３０～２２：３０</a:t>
            </a:r>
            <a:endParaRPr kumimoji="1" lang="en-US" altLang="ja-JP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pPr algn="ctr"/>
            <a:r>
              <a:rPr kumimoji="1" lang="en-US" altLang="ja-JP" sz="11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(</a:t>
            </a:r>
            <a:r>
              <a:rPr kumimoji="1" lang="ja-JP" altLang="en-US" sz="11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金曜</a:t>
            </a:r>
            <a:r>
              <a:rPr kumimoji="1" lang="en-US" altLang="ja-JP" sz="11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18:30</a:t>
            </a:r>
            <a:r>
              <a:rPr kumimoji="1" lang="ja-JP" altLang="en-US" sz="11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～</a:t>
            </a:r>
            <a:r>
              <a:rPr kumimoji="1" lang="en-US" altLang="ja-JP" sz="11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21:00</a:t>
            </a:r>
            <a:r>
              <a:rPr kumimoji="1" lang="ja-JP" altLang="en-US" sz="110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土曜</a:t>
            </a:r>
            <a:r>
              <a:rPr kumimoji="1" lang="en-US" altLang="ja-JP" sz="110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18:30</a:t>
            </a:r>
            <a:r>
              <a:rPr kumimoji="1" lang="ja-JP" altLang="en-US" sz="11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～</a:t>
            </a:r>
            <a:r>
              <a:rPr kumimoji="1" lang="en-US" altLang="ja-JP" sz="11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20:00</a:t>
            </a:r>
            <a:r>
              <a:rPr kumimoji="1" lang="en-US" altLang="ja-JP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)</a:t>
            </a:r>
            <a:endParaRPr lang="ja-JP" altLang="en-US" dirty="0"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A6DB0E97-2D5B-41D4-8EB1-AEAFB6FB606A}"/>
              </a:ext>
            </a:extLst>
          </p:cNvPr>
          <p:cNvSpPr/>
          <p:nvPr/>
        </p:nvSpPr>
        <p:spPr>
          <a:xfrm>
            <a:off x="4321181" y="5967271"/>
            <a:ext cx="125066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・餃子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・麻婆春雨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・ごはん・スープ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CE41BA17-1F59-4B49-BB8E-AF134C14B09E}"/>
              </a:ext>
            </a:extLst>
          </p:cNvPr>
          <p:cNvSpPr txBox="1"/>
          <p:nvPr/>
        </p:nvSpPr>
        <p:spPr>
          <a:xfrm>
            <a:off x="892091" y="9212591"/>
            <a:ext cx="5354613" cy="646331"/>
          </a:xfrm>
          <a:prstGeom prst="rect">
            <a:avLst/>
          </a:prstGeom>
          <a:noFill/>
          <a:ln>
            <a:noFill/>
            <a:prstDash val="sysDash"/>
            <a:round/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営業終了時間の</a:t>
            </a:r>
            <a:r>
              <a:rPr kumimoji="1" lang="en-US" altLang="ja-JP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15</a:t>
            </a:r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分前迄に入ることをおすすめいたします。</a:t>
            </a:r>
            <a:endParaRPr kumimoji="1" lang="en-US" altLang="ja-JP" sz="120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仕入れの都合により献立が変更となる場合がございますが、何卒ご了承願います。</a:t>
            </a:r>
            <a:endParaRPr kumimoji="1" lang="en-US" altLang="ja-JP" sz="1200" dirty="0"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200" dirty="0"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イラストはイメージです。　　　　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34BFA4F-7E2E-4198-A11A-DDDAD2D09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36" y="6104934"/>
            <a:ext cx="1113997" cy="805659"/>
          </a:xfrm>
          <a:prstGeom prst="rect">
            <a:avLst/>
          </a:prstGeom>
        </p:spPr>
      </p:pic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373B58A-2015-49A8-972C-04D793410D83}"/>
              </a:ext>
            </a:extLst>
          </p:cNvPr>
          <p:cNvSpPr/>
          <p:nvPr/>
        </p:nvSpPr>
        <p:spPr>
          <a:xfrm>
            <a:off x="1653692" y="4897050"/>
            <a:ext cx="14109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・春巻き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・ヒジキの煮物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686B9878-D977-4885-8B8A-DAB78902A727}"/>
              </a:ext>
            </a:extLst>
          </p:cNvPr>
          <p:cNvSpPr/>
          <p:nvPr/>
        </p:nvSpPr>
        <p:spPr>
          <a:xfrm>
            <a:off x="1678588" y="3814164"/>
            <a:ext cx="14109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・焼魚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・厚揚げの煮物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35CD81C7-B683-463D-97F4-C89FB8825B27}"/>
              </a:ext>
            </a:extLst>
          </p:cNvPr>
          <p:cNvSpPr/>
          <p:nvPr/>
        </p:nvSpPr>
        <p:spPr>
          <a:xfrm>
            <a:off x="4518824" y="7105806"/>
            <a:ext cx="101502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おやすみです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CD1CDAF-DF9C-4F61-B004-169AF645431C}"/>
              </a:ext>
            </a:extLst>
          </p:cNvPr>
          <p:cNvSpPr/>
          <p:nvPr/>
        </p:nvSpPr>
        <p:spPr>
          <a:xfrm>
            <a:off x="4518824" y="8192717"/>
            <a:ext cx="101502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おやすみです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17A9AEE9-293C-4EC5-9D41-9DFE3128E4E4}"/>
              </a:ext>
            </a:extLst>
          </p:cNvPr>
          <p:cNvSpPr/>
          <p:nvPr/>
        </p:nvSpPr>
        <p:spPr>
          <a:xfrm>
            <a:off x="1904446" y="8199008"/>
            <a:ext cx="101502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おやすみです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3358BA9-8D97-468D-9089-8EE9D86E67C2}"/>
              </a:ext>
            </a:extLst>
          </p:cNvPr>
          <p:cNvSpPr/>
          <p:nvPr/>
        </p:nvSpPr>
        <p:spPr>
          <a:xfrm>
            <a:off x="1678588" y="7035869"/>
            <a:ext cx="145424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・フライ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・ポテトサラダ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2041007B-EEE9-4B67-9117-D5C9130AEBC6}"/>
              </a:ext>
            </a:extLst>
          </p:cNvPr>
          <p:cNvSpPr/>
          <p:nvPr/>
        </p:nvSpPr>
        <p:spPr>
          <a:xfrm>
            <a:off x="1678588" y="2725653"/>
            <a:ext cx="1402948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・炒り玉子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・たらこスパゲティ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・パン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　他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99BA7B73-8704-42A5-B50A-9EC640640469}"/>
              </a:ext>
            </a:extLst>
          </p:cNvPr>
          <p:cNvSpPr/>
          <p:nvPr/>
        </p:nvSpPr>
        <p:spPr>
          <a:xfrm>
            <a:off x="4321181" y="4857375"/>
            <a:ext cx="1463862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・魚料理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・茄子の味噌炒め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・冷奴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64B0CF07-9436-4694-8103-3DA8A7DC73D4}"/>
              </a:ext>
            </a:extLst>
          </p:cNvPr>
          <p:cNvSpPr/>
          <p:nvPr/>
        </p:nvSpPr>
        <p:spPr>
          <a:xfrm>
            <a:off x="4321181" y="3793824"/>
            <a:ext cx="14109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・ミックスフライ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・青菜の煮浸し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・酢の物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9F6ECCBD-385E-4001-B7A0-7262996647A2}"/>
              </a:ext>
            </a:extLst>
          </p:cNvPr>
          <p:cNvSpPr/>
          <p:nvPr/>
        </p:nvSpPr>
        <p:spPr>
          <a:xfrm>
            <a:off x="4321181" y="2721936"/>
            <a:ext cx="145424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・肉野菜炒め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・ポテトサラダ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・煮豆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rgbClr val="920000"/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rgbClr val="920000"/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9A5FE716-4399-4C5B-AF6F-4B3A143E36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487" y="7071117"/>
            <a:ext cx="1005819" cy="950499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E0C7D203-284D-4F90-9BE0-7D7666EF72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37" y="3746512"/>
            <a:ext cx="1121320" cy="672792"/>
          </a:xfrm>
          <a:prstGeom prst="rect">
            <a:avLst/>
          </a:prstGeom>
        </p:spPr>
      </p:pic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A69DD60C-3CE1-4779-BEB6-BDDAFF224464}"/>
              </a:ext>
            </a:extLst>
          </p:cNvPr>
          <p:cNvSpPr/>
          <p:nvPr/>
        </p:nvSpPr>
        <p:spPr>
          <a:xfrm>
            <a:off x="1678588" y="6002540"/>
            <a:ext cx="14109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・焼魚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・モヤシのナムル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・ごはん・味噌汁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  <a:p>
            <a:r>
              <a:rPr kumimoji="1" lang="ja-JP" altLang="en-US" sz="1300" dirty="0">
                <a:ln w="0"/>
                <a:solidFill>
                  <a:schemeClr val="tx2">
                    <a:lumMod val="50000"/>
                  </a:schemeClr>
                </a:solidFill>
                <a:latin typeface="コーポレート・ロゴ ver2" panose="02000600000000000000" pitchFamily="2" charset="-128"/>
                <a:ea typeface="コーポレート・ロゴ ver2" panose="02000600000000000000" pitchFamily="2" charset="-128"/>
              </a:rPr>
              <a:t>・デザート</a:t>
            </a:r>
            <a:endParaRPr kumimoji="1" lang="en-US" altLang="ja-JP" sz="1300" dirty="0">
              <a:ln w="0"/>
              <a:solidFill>
                <a:schemeClr val="tx2">
                  <a:lumMod val="50000"/>
                </a:schemeClr>
              </a:solidFill>
              <a:latin typeface="コーポレート・ロゴ ver2" panose="02000600000000000000" pitchFamily="2" charset="-128"/>
              <a:ea typeface="コーポレート・ロゴ ver2" panose="02000600000000000000" pitchFamily="2" charset="-128"/>
            </a:endParaRP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1DD68F24-AB7D-487F-8E3B-99F0044E7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83" y="4900394"/>
            <a:ext cx="995402" cy="91079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A33ED67-7895-49FC-BBC5-9F51841E9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966" y="2697386"/>
            <a:ext cx="605909" cy="49381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E524755B-B675-4AAE-9607-3B6E9CBBBB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104" y="3130350"/>
            <a:ext cx="717894" cy="57252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BB787BDA-39C5-4D09-B19C-794B378DF0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938" y="3203190"/>
            <a:ext cx="717894" cy="508907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73314458-44CB-4E56-BBB0-C292B87D1C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58" y="2845554"/>
            <a:ext cx="345648" cy="34564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2CBEF277-BECC-4B17-9791-1F24D8A5D4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63" y="8199008"/>
            <a:ext cx="999956" cy="829964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881D727B-F72B-4E01-A729-6518EC32C0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13" y="4831994"/>
            <a:ext cx="1165419" cy="1016828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08F79884-ECD6-4C81-945A-5E038E322E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460" y="2645022"/>
            <a:ext cx="1229301" cy="998807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5BF91710-100B-4278-B3D3-B681F403E4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773" y="3811207"/>
            <a:ext cx="1114510" cy="830658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B2012645-E8B8-4513-907F-8A21110CCB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316" y="5827632"/>
            <a:ext cx="904516" cy="804014"/>
          </a:xfrm>
          <a:prstGeom prst="rect">
            <a:avLst/>
          </a:prstGeom>
        </p:spPr>
      </p:pic>
      <p:pic>
        <p:nvPicPr>
          <p:cNvPr id="63" name="図 62">
            <a:extLst>
              <a:ext uri="{FF2B5EF4-FFF2-40B4-BE49-F238E27FC236}">
                <a16:creationId xmlns:a16="http://schemas.microsoft.com/office/drawing/2014/main" id="{65B65039-38BB-4D5C-8B81-10A85A09DF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27" y="6184017"/>
            <a:ext cx="813489" cy="734174"/>
          </a:xfrm>
          <a:prstGeom prst="rect">
            <a:avLst/>
          </a:prstGeom>
        </p:spPr>
      </p:pic>
      <p:pic>
        <p:nvPicPr>
          <p:cNvPr id="67" name="図 66">
            <a:extLst>
              <a:ext uri="{FF2B5EF4-FFF2-40B4-BE49-F238E27FC236}">
                <a16:creationId xmlns:a16="http://schemas.microsoft.com/office/drawing/2014/main" id="{9C4BD7E8-0224-4D76-9384-7AC7F0363C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03" y="8304114"/>
            <a:ext cx="986950" cy="841375"/>
          </a:xfrm>
          <a:prstGeom prst="rect">
            <a:avLst/>
          </a:prstGeom>
        </p:spPr>
      </p:pic>
      <p:pic>
        <p:nvPicPr>
          <p:cNvPr id="71" name="図 70">
            <a:extLst>
              <a:ext uri="{FF2B5EF4-FFF2-40B4-BE49-F238E27FC236}">
                <a16:creationId xmlns:a16="http://schemas.microsoft.com/office/drawing/2014/main" id="{D9130E48-90F8-4EC4-A65A-52CA06EF987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33" y="7186351"/>
            <a:ext cx="883055" cy="883055"/>
          </a:xfrm>
          <a:prstGeom prst="rect">
            <a:avLst/>
          </a:prstGeom>
        </p:spPr>
      </p:pic>
      <p:pic>
        <p:nvPicPr>
          <p:cNvPr id="73" name="図 72">
            <a:extLst>
              <a:ext uri="{FF2B5EF4-FFF2-40B4-BE49-F238E27FC236}">
                <a16:creationId xmlns:a16="http://schemas.microsoft.com/office/drawing/2014/main" id="{96EA0D30-5B7F-4AC5-A63B-DDFA7C37C8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678" y="4223157"/>
            <a:ext cx="662197" cy="629087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C9D1B050-DCE4-44C0-8E2F-C24598E5A69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825" y="5828590"/>
            <a:ext cx="804440" cy="657630"/>
          </a:xfrm>
          <a:prstGeom prst="rect">
            <a:avLst/>
          </a:prstGeom>
        </p:spPr>
      </p:pic>
      <p:pic>
        <p:nvPicPr>
          <p:cNvPr id="81" name="図 80">
            <a:extLst>
              <a:ext uri="{FF2B5EF4-FFF2-40B4-BE49-F238E27FC236}">
                <a16:creationId xmlns:a16="http://schemas.microsoft.com/office/drawing/2014/main" id="{BD44FCD5-7F5E-4947-8FCC-5BC16370AF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33" y="1134995"/>
            <a:ext cx="1398381" cy="139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45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2099</TotalTime>
  <Words>238</Words>
  <Application>Microsoft Office PowerPoint</Application>
  <PresentationFormat>A4 210 x 297 mm</PresentationFormat>
  <Paragraphs>57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コーポレート・ロゴ ver2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150</cp:revision>
  <dcterms:created xsi:type="dcterms:W3CDTF">2022-01-31T06:14:02Z</dcterms:created>
  <dcterms:modified xsi:type="dcterms:W3CDTF">2022-09-13T05:58:41Z</dcterms:modified>
</cp:coreProperties>
</file>